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746EB7B-90AA-4E61-B31D-05D776996CDF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F04F3ED-A96D-43C7-9DA6-C17B465EA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ashingtonpost.com/wp-dyn/content/article/2010/03/08/AR2010030802331.html" TargetMode="External"/><Relationship Id="rId3" Type="http://schemas.openxmlformats.org/officeDocument/2006/relationships/hyperlink" Target="http://www.cdc.gov/hpv/WhatIsHPV.html" TargetMode="External"/><Relationship Id="rId7" Type="http://schemas.openxmlformats.org/officeDocument/2006/relationships/hyperlink" Target="http://www.ehow.com/list_5997028_benefits-gardasil_.html" TargetMode="External"/><Relationship Id="rId2" Type="http://schemas.openxmlformats.org/officeDocument/2006/relationships/hyperlink" Target="http://www.gardasil.com/hpv/index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hastity.com/images/sexualexpchart.jpg" TargetMode="External"/><Relationship Id="rId5" Type="http://schemas.openxmlformats.org/officeDocument/2006/relationships/hyperlink" Target="http://www.healia.com/healthguide/guides/human-papillomavirus-hpv/who-is-at-risk-for-hpv" TargetMode="External"/><Relationship Id="rId4" Type="http://schemas.openxmlformats.org/officeDocument/2006/relationships/hyperlink" Target="http://www.cancer.gov/cancertopics/factsheet/Risk/HP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Gardasil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revolutionary H.P.V. vaccination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4" presetClass="emph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dirty="0" smtClean="0"/>
              <a:t>Let’s compare the risks and 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578358" indent="-514350">
              <a:buNone/>
            </a:pPr>
            <a:r>
              <a:rPr lang="en-US" sz="3600" b="1" u="sng" dirty="0" err="1" smtClean="0"/>
              <a:t>Benifits</a:t>
            </a:r>
            <a:endParaRPr lang="en-US" sz="3600" b="1" u="sng" dirty="0" smtClean="0"/>
          </a:p>
          <a:p>
            <a:pPr marL="578358" indent="-514350">
              <a:buFont typeface="+mj-lt"/>
              <a:buAutoNum type="arabicPeriod"/>
            </a:pPr>
            <a:r>
              <a:rPr lang="en-US" sz="3600" dirty="0" smtClean="0"/>
              <a:t>Prevents the most common cancer causing HPV’s</a:t>
            </a:r>
          </a:p>
          <a:p>
            <a:pPr marL="578358" indent="-514350">
              <a:buFont typeface="+mj-lt"/>
              <a:buAutoNum type="arabicPeriod"/>
            </a:pPr>
            <a:r>
              <a:rPr lang="en-US" sz="3600" dirty="0" smtClean="0"/>
              <a:t>Prevents genital warts</a:t>
            </a:r>
          </a:p>
          <a:p>
            <a:pPr marL="578358" indent="-514350">
              <a:buFont typeface="+mj-lt"/>
              <a:buAutoNum type="arabicPeriod"/>
            </a:pPr>
            <a:r>
              <a:rPr lang="en-US" sz="3600" dirty="0" smtClean="0"/>
              <a:t>Prevents the spread of HPV</a:t>
            </a:r>
          </a:p>
          <a:p>
            <a:pPr marL="578358" indent="-514350">
              <a:buFont typeface="+mj-lt"/>
              <a:buAutoNum type="arabicPeriod"/>
            </a:pPr>
            <a:r>
              <a:rPr lang="en-US" sz="3600" dirty="0" smtClean="0"/>
              <a:t>Prevents 70% of cervical cancers</a:t>
            </a:r>
          </a:p>
          <a:p>
            <a:pPr marL="578358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/>
              <a:t>Risks</a:t>
            </a:r>
            <a:endParaRPr lang="en-US" dirty="0" smtClean="0"/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0.05% of people who receive the shot experience side effects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Of those, 94% of reported side effects are not serious and include pain and redness at the injection site, dizziness, nausea, headaches and fainting 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The other 6% report serious side effects including blood clots, </a:t>
            </a:r>
            <a:r>
              <a:rPr lang="en-US" dirty="0" err="1" smtClean="0"/>
              <a:t>Guillain-Barre</a:t>
            </a:r>
            <a:r>
              <a:rPr lang="en-US" dirty="0" smtClean="0"/>
              <a:t> syndrome, and death.   These side effects were not proven to have any relation to the vaccine.</a:t>
            </a:r>
          </a:p>
          <a:p>
            <a:pPr marL="578358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2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6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1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6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1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686800" cy="6209506"/>
          </a:xfrm>
        </p:spPr>
        <p:txBody>
          <a:bodyPr>
            <a:noAutofit/>
          </a:bodyPr>
          <a:lstStyle/>
          <a:p>
            <a:r>
              <a:rPr lang="en-US" sz="6000" dirty="0" smtClean="0"/>
              <a:t>Looks like the benefits far outweigh the risks, and </a:t>
            </a:r>
            <a:r>
              <a:rPr lang="en-US" sz="6000" dirty="0" err="1" smtClean="0"/>
              <a:t>Gardasil</a:t>
            </a:r>
            <a:r>
              <a:rPr lang="en-US" sz="6000" dirty="0" smtClean="0"/>
              <a:t> is a vaccine that should be administered to girls as young as 9 years old.</a:t>
            </a:r>
            <a:endParaRPr lang="en-US" sz="6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http://www.gardasil.com/hpv/index.html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0" y="3048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http://www.cdc.gov/hpv/WhatIsHPV.html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http://www.cancer.gov/cancertopics/factsheet/Risk/HPV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144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aacc.org</a:t>
            </a:r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12192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http://www.healia.com/healthguide/guides/human-papillomavirus-hpv/who-is-at-risk-for-hpv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8288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http://www.chastity.com/images/sexualexpchart.jpg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21336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http://www.ehow.com/list_5997028_benefits-gardasil_.html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4384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http://www.washingtonpost.com/wp-dyn/content/article/2010/03/08/AR2010030802331.html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191000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Works Cited Page</a:t>
            </a:r>
            <a:endParaRPr lang="en-US" sz="6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2390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Human </a:t>
            </a:r>
            <a:r>
              <a:rPr lang="en-US" sz="5400" dirty="0" err="1" smtClean="0"/>
              <a:t>Papillomavirus</a:t>
            </a:r>
            <a:r>
              <a:rPr lang="en-US" sz="5400" dirty="0" smtClean="0"/>
              <a:t> (HPV)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048000"/>
            <a:ext cx="3886200" cy="2286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it? And does it cause cancer?</a:t>
            </a:r>
            <a:endParaRPr lang="en-US" sz="3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457200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accent1"/>
                </a:solidFill>
              </a:rPr>
              <a:t>What is HPV?</a:t>
            </a:r>
            <a:endParaRPr lang="en-US" sz="80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1905000"/>
            <a:ext cx="5257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3200" dirty="0" smtClean="0"/>
              <a:t>HPV is a disease that is passed on through sex, or an STD.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 smtClean="0"/>
              <a:t>The several types of this disease are not easily identified.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 smtClean="0"/>
              <a:t>About 70% of all sexually active people have HPV.</a:t>
            </a:r>
            <a:endParaRPr lang="en-US" sz="3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</a:t>
            </a:r>
            <a:r>
              <a:rPr lang="en-US" dirty="0" err="1" smtClean="0"/>
              <a:t>papillomavirus</a:t>
            </a:r>
            <a:endParaRPr lang="en-US" dirty="0"/>
          </a:p>
        </p:txBody>
      </p:sp>
      <p:pic>
        <p:nvPicPr>
          <p:cNvPr id="5" name="Picture Placeholder 4" descr="Human-papillomavirus-HPV-001[1]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896" r="989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HPV is a nasty virus that causes warts on any part of the body.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HPV cause cancer?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791200" cy="316706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Yes!!!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HPV is considered by most professionals to be one of the major causes of cervical cancer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also a cause of many other types of cancer including anal, vaginal, penile, and </a:t>
            </a:r>
            <a:r>
              <a:rPr lang="en-US" dirty="0" err="1" smtClean="0"/>
              <a:t>oropharyngeal</a:t>
            </a:r>
            <a:r>
              <a:rPr lang="en-US" dirty="0" smtClean="0"/>
              <a:t> (cancer of the </a:t>
            </a:r>
            <a:r>
              <a:rPr lang="en-US" dirty="0" err="1" smtClean="0"/>
              <a:t>oropharynx</a:t>
            </a:r>
            <a:r>
              <a:rPr lang="en-US" dirty="0" smtClean="0"/>
              <a:t>, usually caused by tobacco and/or alcohol)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50"/>
                            </p:stCondLst>
                            <p:childTnLst>
                              <p:par>
                                <p:cTn id="17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709736"/>
          </a:xfrm>
        </p:spPr>
        <p:txBody>
          <a:bodyPr/>
          <a:lstStyle/>
          <a:p>
            <a:r>
              <a:rPr lang="en-US" dirty="0" smtClean="0"/>
              <a:t>What are the risk factors of HPV and cervical cancer?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2286000"/>
            <a:ext cx="5486400" cy="2667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HPV causes almost 100% of all cervical cancer cases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especially dangerous because it is very hard to detect.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HPV’s that cause genital warts are not usually associated with cervical cancer, the HPV’s that cause cancer are hidden or don’t cause genital warts at all.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7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7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600"/>
                            </p:stCondLst>
                            <p:childTnLst>
                              <p:par>
                                <p:cTn id="30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600"/>
                            </p:stCondLst>
                            <p:childTnLst>
                              <p:par>
                                <p:cTn id="39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600"/>
                            </p:stCondLst>
                            <p:childTnLst>
                              <p:par>
                                <p:cTn id="48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1075944" cy="5943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 HPV’s  cause  cancer?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600200" y="367664"/>
            <a:ext cx="1974056" cy="59436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There are many types of HPV, but not all HPV’s will cause </a:t>
            </a:r>
            <a:r>
              <a:rPr lang="en-US" sz="4000" dirty="0" smtClean="0"/>
              <a:t>cancer</a:t>
            </a:r>
            <a:endParaRPr lang="en-US" sz="4000" dirty="0"/>
          </a:p>
        </p:txBody>
      </p:sp>
      <p:pic>
        <p:nvPicPr>
          <p:cNvPr id="5" name="Content Placeholder 4" descr="hpv_image[1]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62400" y="304800"/>
            <a:ext cx="4491727" cy="6279376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1981200" cy="1399032"/>
          </a:xfrm>
        </p:spPr>
        <p:txBody>
          <a:bodyPr>
            <a:normAutofit/>
          </a:bodyPr>
          <a:lstStyle/>
          <a:p>
            <a:r>
              <a:rPr lang="en-US" dirty="0" smtClean="0"/>
              <a:t>Who is at risk?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2438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more sexual partners that you and your sexual partners have, the more likely you are to contract the virus.</a:t>
            </a:r>
          </a:p>
          <a:p>
            <a:r>
              <a:rPr lang="en-US" dirty="0" smtClean="0"/>
              <a:t>People under the age of 25 are most likely to have an active HPV infection.</a:t>
            </a:r>
          </a:p>
        </p:txBody>
      </p:sp>
      <p:pic>
        <p:nvPicPr>
          <p:cNvPr id="5" name="Content Placeholder 4" descr="sexualexpchart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67000" y="228600"/>
            <a:ext cx="6346658" cy="64008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What are the benefits of </a:t>
            </a:r>
            <a:r>
              <a:rPr lang="en-US" sz="4800" dirty="0" err="1" smtClean="0"/>
              <a:t>Gardasil</a:t>
            </a:r>
            <a:r>
              <a:rPr lang="en-US" sz="4800" dirty="0" smtClean="0"/>
              <a:t>?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086600" cy="415766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If given at age nine, the vaccine prevents against HPV through the teenage years which are the years that one is most likely to contract HPV.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Although It doesn’t protect against all types of HPV, It does prevent the two leading cancer-causing types which account for 70 percent of all cervical cancer cases.</a:t>
            </a: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190</TotalTime>
  <Words>478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Gardasil</vt:lpstr>
      <vt:lpstr>Human Papillomavirus (HPV) </vt:lpstr>
      <vt:lpstr>Slide 3</vt:lpstr>
      <vt:lpstr>Human papillomavirus</vt:lpstr>
      <vt:lpstr>Does HPV cause cancer?</vt:lpstr>
      <vt:lpstr>What are the risk factors of HPV and cervical cancer?</vt:lpstr>
      <vt:lpstr>What  HPV’s  cause  cancer?</vt:lpstr>
      <vt:lpstr>Who is at risk?</vt:lpstr>
      <vt:lpstr>What are the benefits of Gardasil?</vt:lpstr>
      <vt:lpstr>Let’s compare the risks and benefits…</vt:lpstr>
      <vt:lpstr>Looks like the benefits far outweigh the risks, and Gardasil is a vaccine that should be administered to girls as young as 9 years old.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Gardasil</dc:title>
  <dc:creator>WCaulkins</dc:creator>
  <cp:lastModifiedBy>WCaulkins</cp:lastModifiedBy>
  <cp:revision>21</cp:revision>
  <dcterms:created xsi:type="dcterms:W3CDTF">2010-10-28T13:20:49Z</dcterms:created>
  <dcterms:modified xsi:type="dcterms:W3CDTF">2010-10-29T13:59:16Z</dcterms:modified>
</cp:coreProperties>
</file>